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E9A"/>
    <a:srgbClr val="00CFCC"/>
    <a:srgbClr val="6E88E9"/>
    <a:srgbClr val="738CEA"/>
    <a:srgbClr val="CC00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1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35676-C88C-4E37-8E79-87FB978855B9}" type="datetimeFigureOut">
              <a:rPr lang="fr-MA" smtClean="0"/>
              <a:t>14/04/2026</a:t>
            </a:fld>
            <a:endParaRPr lang="f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241A-8D6A-483A-A19A-1F6105ADB79D}" type="slidenum">
              <a:rPr lang="fr-MA" smtClean="0"/>
              <a:t>‹N°›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4274814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35676-C88C-4E37-8E79-87FB978855B9}" type="datetimeFigureOut">
              <a:rPr lang="fr-MA" smtClean="0"/>
              <a:t>14/04/2026</a:t>
            </a:fld>
            <a:endParaRPr lang="f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241A-8D6A-483A-A19A-1F6105ADB79D}" type="slidenum">
              <a:rPr lang="fr-MA" smtClean="0"/>
              <a:t>‹N°›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2839706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35676-C88C-4E37-8E79-87FB978855B9}" type="datetimeFigureOut">
              <a:rPr lang="fr-MA" smtClean="0"/>
              <a:t>14/04/2026</a:t>
            </a:fld>
            <a:endParaRPr lang="f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241A-8D6A-483A-A19A-1F6105ADB79D}" type="slidenum">
              <a:rPr lang="fr-MA" smtClean="0"/>
              <a:t>‹N°›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270448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35676-C88C-4E37-8E79-87FB978855B9}" type="datetimeFigureOut">
              <a:rPr lang="fr-MA" smtClean="0"/>
              <a:t>14/04/2026</a:t>
            </a:fld>
            <a:endParaRPr lang="f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241A-8D6A-483A-A19A-1F6105ADB79D}" type="slidenum">
              <a:rPr lang="fr-MA" smtClean="0"/>
              <a:t>‹N°›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1902501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35676-C88C-4E37-8E79-87FB978855B9}" type="datetimeFigureOut">
              <a:rPr lang="fr-MA" smtClean="0"/>
              <a:t>14/04/2026</a:t>
            </a:fld>
            <a:endParaRPr lang="f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241A-8D6A-483A-A19A-1F6105ADB79D}" type="slidenum">
              <a:rPr lang="fr-MA" smtClean="0"/>
              <a:t>‹N°›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406001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35676-C88C-4E37-8E79-87FB978855B9}" type="datetimeFigureOut">
              <a:rPr lang="fr-MA" smtClean="0"/>
              <a:t>14/04/2026</a:t>
            </a:fld>
            <a:endParaRPr lang="f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241A-8D6A-483A-A19A-1F6105ADB79D}" type="slidenum">
              <a:rPr lang="fr-MA" smtClean="0"/>
              <a:t>‹N°›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1556182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35676-C88C-4E37-8E79-87FB978855B9}" type="datetimeFigureOut">
              <a:rPr lang="fr-MA" smtClean="0"/>
              <a:t>14/04/2026</a:t>
            </a:fld>
            <a:endParaRPr lang="f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241A-8D6A-483A-A19A-1F6105ADB79D}" type="slidenum">
              <a:rPr lang="fr-MA" smtClean="0"/>
              <a:t>‹N°›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2642237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35676-C88C-4E37-8E79-87FB978855B9}" type="datetimeFigureOut">
              <a:rPr lang="fr-MA" smtClean="0"/>
              <a:t>14/04/2026</a:t>
            </a:fld>
            <a:endParaRPr lang="f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241A-8D6A-483A-A19A-1F6105ADB79D}" type="slidenum">
              <a:rPr lang="fr-MA" smtClean="0"/>
              <a:t>‹N°›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1901160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35676-C88C-4E37-8E79-87FB978855B9}" type="datetimeFigureOut">
              <a:rPr lang="fr-MA" smtClean="0"/>
              <a:t>14/04/2026</a:t>
            </a:fld>
            <a:endParaRPr lang="f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241A-8D6A-483A-A19A-1F6105ADB79D}" type="slidenum">
              <a:rPr lang="fr-MA" smtClean="0"/>
              <a:t>‹N°›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269291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35676-C88C-4E37-8E79-87FB978855B9}" type="datetimeFigureOut">
              <a:rPr lang="fr-MA" smtClean="0"/>
              <a:t>14/04/2026</a:t>
            </a:fld>
            <a:endParaRPr lang="f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241A-8D6A-483A-A19A-1F6105ADB79D}" type="slidenum">
              <a:rPr lang="fr-MA" smtClean="0"/>
              <a:t>‹N°›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1492125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35676-C88C-4E37-8E79-87FB978855B9}" type="datetimeFigureOut">
              <a:rPr lang="fr-MA" smtClean="0"/>
              <a:t>14/04/2026</a:t>
            </a:fld>
            <a:endParaRPr lang="f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241A-8D6A-483A-A19A-1F6105ADB79D}" type="slidenum">
              <a:rPr lang="fr-MA" smtClean="0"/>
              <a:t>‹N°›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807478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35676-C88C-4E37-8E79-87FB978855B9}" type="datetimeFigureOut">
              <a:rPr lang="fr-MA" smtClean="0"/>
              <a:t>14/04/2026</a:t>
            </a:fld>
            <a:endParaRPr lang="f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D241A-8D6A-483A-A19A-1F6105ADB79D}" type="slidenum">
              <a:rPr lang="fr-MA" smtClean="0"/>
              <a:t>‹N°›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639709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57250" y="101222"/>
            <a:ext cx="6629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bg1"/>
                </a:solidFill>
                <a:latin typeface="Montserrat" panose="02000505000000020004" pitchFamily="2" charset="0"/>
              </a:rPr>
              <a:t>Titre :</a:t>
            </a:r>
            <a:endParaRPr lang="fr-FR" sz="1000" b="1" dirty="0">
              <a:solidFill>
                <a:schemeClr val="bg1"/>
              </a:solidFill>
              <a:latin typeface="Montserrat" panose="02000505000000020004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57250" y="398054"/>
            <a:ext cx="4796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>
                <a:solidFill>
                  <a:schemeClr val="bg1"/>
                </a:solidFill>
                <a:latin typeface="Montserrat" panose="02000505000000020004" pitchFamily="2" charset="0"/>
              </a:rPr>
              <a:t>Réf :</a:t>
            </a:r>
            <a:endParaRPr lang="fr-FR" sz="1000" b="1" dirty="0">
              <a:solidFill>
                <a:schemeClr val="bg1"/>
              </a:solidFill>
              <a:latin typeface="Montserrat" panose="02000505000000020004" pitchFamily="2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555"/>
            <a:ext cx="6858000" cy="1069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14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113</TotalTime>
  <Words>4</Words>
  <Application>Microsoft Office PowerPoint</Application>
  <PresentationFormat>Affichage à l'écran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MJIDPC</cp:lastModifiedBy>
  <cp:revision>25</cp:revision>
  <dcterms:created xsi:type="dcterms:W3CDTF">2024-10-29T15:28:04Z</dcterms:created>
  <dcterms:modified xsi:type="dcterms:W3CDTF">2026-04-14T13:37:16Z</dcterms:modified>
</cp:coreProperties>
</file>